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70" r:id="rId7"/>
    <p:sldId id="262" r:id="rId8"/>
    <p:sldId id="263" r:id="rId9"/>
    <p:sldId id="264" r:id="rId10"/>
    <p:sldId id="265" r:id="rId11"/>
    <p:sldId id="269" r:id="rId12"/>
    <p:sldId id="268" r:id="rId13"/>
    <p:sldId id="266" r:id="rId14"/>
    <p:sldId id="260" r:id="rId15"/>
    <p:sldId id="267" r:id="rId16"/>
  </p:sldIdLst>
  <p:sldSz cx="12192000" cy="6858000"/>
  <p:notesSz cx="6858000" cy="9144000"/>
  <p:photoAlbum layout="1pic" frame="frameStyle2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AF385-B5D1-4F86-A0AD-CBE92653764D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5E58-97B9-4C5A-8FA0-C0EF542E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75E58-97B9-4C5A-8FA0-C0EF542E8F1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27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23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79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935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7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5037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549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3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37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36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46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39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3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89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70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22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17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2F06C-B2B1-4E55-B5DE-D2CE09FA1EB0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07099E-1C45-4203-8402-33337D823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74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FOOD ORDER PROJECT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6681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by VIJAYALAKSHMI</a:t>
            </a:r>
            <a:endParaRPr lang="en-IN" sz="2400" dirty="0"/>
          </a:p>
        </p:txBody>
      </p:sp>
      <p:sp>
        <p:nvSpPr>
          <p:cNvPr id="4" name="Down Arrow 3"/>
          <p:cNvSpPr/>
          <p:nvPr/>
        </p:nvSpPr>
        <p:spPr>
          <a:xfrm>
            <a:off x="2449286" y="0"/>
            <a:ext cx="4816928" cy="3347357"/>
          </a:xfrm>
          <a:prstGeom prst="downArrow">
            <a:avLst>
              <a:gd name="adj1" fmla="val 50000"/>
              <a:gd name="adj2" fmla="val 61268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4312245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37891">
            <a:off x="7353722" y="896248"/>
            <a:ext cx="2924175" cy="156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814" y="4548270"/>
            <a:ext cx="3491109" cy="19644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7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30729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SCREENSHOT OF ANGULAR SOFTWARE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" y="930728"/>
            <a:ext cx="10389011" cy="49077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0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077686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FOOD ORDER APPLICATION OUTPUT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914400"/>
            <a:ext cx="9331551" cy="50593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930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79714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LOGIN AND SECURITY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12471" y="1257300"/>
            <a:ext cx="8115299" cy="52741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Administration and Customer are provided with separate 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Id’s and passwords.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Valid Administration and Customer are allowed to access the System based on Access rights provided to them.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Product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 Pricelist Administration 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:In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module the administrator is facilitated to Showcase the Food Products available and their Price list. 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Module helps in making Frequent 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updations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based on Availability and Offer’s provided. </a:t>
            </a:r>
            <a:endParaRPr lang="en-IN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86" y="130403"/>
            <a:ext cx="2220686" cy="4621212"/>
          </a:xfrm>
        </p:spPr>
      </p:pic>
      <p:sp>
        <p:nvSpPr>
          <p:cNvPr id="9" name="Pentagon 8"/>
          <p:cNvSpPr/>
          <p:nvPr/>
        </p:nvSpPr>
        <p:spPr>
          <a:xfrm rot="16200000">
            <a:off x="9903279" y="4776106"/>
            <a:ext cx="2106385" cy="2057400"/>
          </a:xfrm>
          <a:prstGeom prst="homePlat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Pentagon 9"/>
          <p:cNvSpPr/>
          <p:nvPr/>
        </p:nvSpPr>
        <p:spPr>
          <a:xfrm>
            <a:off x="0" y="1845128"/>
            <a:ext cx="2171700" cy="4343401"/>
          </a:xfrm>
          <a:prstGeom prst="homePlat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3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596668" cy="1094014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ADVANTAGES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3871" y="947057"/>
            <a:ext cx="8670471" cy="56496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Easy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Process.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Valid Customer is Allowed To Make </a:t>
            </a: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Orders.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Consumes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Limited Time.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Avoids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Overhead Of Arriving or Contacting To The Restaurant. </a:t>
            </a:r>
            <a:endParaRPr lang="en-US" sz="32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No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Repeated Intimation To be Done By The Administrator. </a:t>
            </a:r>
            <a:endParaRPr lang="en-IN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552213" y="212270"/>
            <a:ext cx="2286000" cy="3216729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0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1" y="330218"/>
            <a:ext cx="9100581" cy="959740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DISADVANTAGES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370" y="914399"/>
            <a:ext cx="8318559" cy="543741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 Consuming Process.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Overhead Of Arriving To the Restaurant or Contacting it.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Unusual Disturbance Through Fake Ordering (Through Telephones)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Repeated Intimation By The Administrator To Different Customers.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416" flipH="1" flipV="1">
            <a:off x="9821412" y="285850"/>
            <a:ext cx="1629860" cy="2239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85261">
            <a:off x="-128283" y="2140908"/>
            <a:ext cx="3810000" cy="25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453243"/>
            <a:ext cx="11430000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THANK YOU</a:t>
            </a:r>
            <a:endParaRPr lang="en-IN" sz="8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6" y="2982685"/>
            <a:ext cx="629738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406" y="670561"/>
            <a:ext cx="6168195" cy="644744"/>
          </a:xfrm>
        </p:spPr>
        <p:txBody>
          <a:bodyPr>
            <a:normAutofit fontScale="90000"/>
          </a:bodyPr>
          <a:lstStyle/>
          <a:p>
            <a:r>
              <a:rPr lang="en-US" sz="5400" b="1" i="1" dirty="0" smtClean="0"/>
              <a:t>                                    </a:t>
            </a:r>
            <a:r>
              <a:rPr lang="en-US" sz="4800" b="1" i="1" dirty="0" smtClean="0"/>
              <a:t> </a:t>
            </a:r>
            <a:r>
              <a:rPr lang="en-US" sz="5400" b="1" i="1" dirty="0" smtClean="0"/>
              <a:t>   </a:t>
            </a:r>
            <a:endParaRPr lang="en-IN" sz="54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3578772" y="126124"/>
            <a:ext cx="3260376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ABSTRACT</a:t>
            </a:r>
            <a:endParaRPr lang="en-IN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3" y="1706709"/>
            <a:ext cx="2489813" cy="37347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" y="252248"/>
            <a:ext cx="2822685" cy="3984582"/>
          </a:xfrm>
          <a:prstGeom prst="rect">
            <a:avLst/>
          </a:prstGeom>
        </p:spPr>
      </p:pic>
      <p:sp>
        <p:nvSpPr>
          <p:cNvPr id="23" name="Content Placeholder 22"/>
          <p:cNvSpPr>
            <a:spLocks noGrp="1"/>
          </p:cNvSpPr>
          <p:nvPr>
            <p:ph sz="half" idx="2"/>
          </p:nvPr>
        </p:nvSpPr>
        <p:spPr>
          <a:xfrm>
            <a:off x="3105806" y="1254345"/>
            <a:ext cx="7364074" cy="47870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It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Typically deals with Delivering Food at Door Step.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Provide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Safe and Simple Interactions. </a:t>
            </a: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(Between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Customer and Administration)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Generate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records Of Received Orders, Processed Orders and Delivery Status. </a:t>
            </a: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(Avoid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Confusion) </a:t>
            </a:r>
            <a:endParaRPr lang="en-IN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166648"/>
          </a:xfrm>
        </p:spPr>
        <p:txBody>
          <a:bodyPr/>
          <a:lstStyle/>
          <a:p>
            <a:r>
              <a:rPr lang="en-IN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en-IN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844040" y="1340069"/>
            <a:ext cx="6995160" cy="52972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System deals with ordering, Processing and Delivering Food Products.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Ordering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 done by a Valid Customer with appropriate </a:t>
            </a:r>
            <a:r>
              <a:rPr 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identity.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Administration Receives Order, Acknowledges the Customer, Process them and Assures Correct Delivery. 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28599"/>
            <a:ext cx="2423159" cy="49312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477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816" y="0"/>
            <a:ext cx="8596668" cy="1040524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PROPOSED SYSTEM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77334" y="820498"/>
            <a:ext cx="7678390" cy="5717462"/>
          </a:xfrm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Instantaneous Online Food Order Process System.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Deals 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With Registering Of Food Products, Price List and Availability. Allows Frequent Updating.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Allows 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Valid Customer To Book </a:t>
            </a:r>
            <a:r>
              <a:rPr lang="en-US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His/Her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Order and make them Delivered.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Maintains 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Record Of Received Orders, Processed Orders and Delivery Status</a:t>
            </a:r>
            <a:r>
              <a:rPr lang="en-US" sz="3000">
                <a:solidFill>
                  <a:schemeClr val="accent6">
                    <a:lumMod val="60000"/>
                    <a:lumOff val="40000"/>
                  </a:schemeClr>
                </a:solidFill>
              </a:rPr>
              <a:t>. </a:t>
            </a:r>
            <a:endParaRPr lang="en-IN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25" y="1797050"/>
            <a:ext cx="2042174" cy="29321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529" y="820498"/>
            <a:ext cx="2042337" cy="29324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54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33657" cy="1126671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SOFTWARE REQUIREMENTS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923" t="3553" r="12278" b="1015"/>
          <a:stretch/>
        </p:blipFill>
        <p:spPr>
          <a:xfrm>
            <a:off x="457199" y="1208313"/>
            <a:ext cx="5110843" cy="502920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57" y="3107870"/>
            <a:ext cx="1861457" cy="375012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7" y="1208314"/>
            <a:ext cx="3635828" cy="1899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57" y="2792186"/>
            <a:ext cx="3668205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971" y="4620986"/>
            <a:ext cx="3473714" cy="15838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597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"/>
            <a:ext cx="8596668" cy="800100"/>
          </a:xfrm>
        </p:spPr>
        <p:txBody>
          <a:bodyPr>
            <a:normAutofit fontScale="90000"/>
          </a:bodyPr>
          <a:lstStyle/>
          <a:p>
            <a:r>
              <a:rPr lang="en-IN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586" y="930275"/>
            <a:ext cx="7951785" cy="57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HARDWARE REQUIREMENTS</a:t>
            </a:r>
            <a:endParaRPr lang="en-IN" sz="4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471" y="1698171"/>
            <a:ext cx="7461531" cy="43431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Processor (PIV)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RAM </a:t>
            </a:r>
            <a:r>
              <a:rPr lang="it-IT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( 512 </a:t>
            </a:r>
            <a:r>
              <a:rPr lang="it-IT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MB)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 </a:t>
            </a:r>
            <a:r>
              <a:rPr lang="it-IT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Disk ( 10 GB Space)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</a:t>
            </a:r>
            <a:r>
              <a:rPr lang="it-IT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Monitor ( VGA color(256)). </a:t>
            </a:r>
            <a:endParaRPr lang="en-IN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lowchart: Data 3"/>
          <p:cNvSpPr/>
          <p:nvPr/>
        </p:nvSpPr>
        <p:spPr>
          <a:xfrm>
            <a:off x="7119257" y="1270000"/>
            <a:ext cx="4343400" cy="4923391"/>
          </a:xfrm>
          <a:prstGeom prst="flowChartInputOutpu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74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159329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SCREENSHOT SPRINGBOOT SOFTWARE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Content Placeholder 2" descr="workspace-sts-3.9.12.RELEASE - spring-fooda-back/src/main/java/com/xwiggy/food/controller/CartController.java - Spring Tool Suit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839941"/>
            <a:ext cx="10693414" cy="5756802"/>
          </a:xfrm>
        </p:spPr>
      </p:pic>
    </p:spTree>
    <p:extLst>
      <p:ext uri="{BB962C8B-B14F-4D97-AF65-F5344CB8AC3E}">
        <p14:creationId xmlns:p14="http://schemas.microsoft.com/office/powerpoint/2010/main" val="42445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274001" cy="832757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SCREENSHOT OF MYSQL SOFTWARE</a:t>
            </a:r>
            <a:endParaRPr lang="en-IN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Content Placeholder 1" descr="MySQL Workbench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243339"/>
            <a:ext cx="10490880" cy="5190118"/>
          </a:xfrm>
        </p:spPr>
      </p:pic>
    </p:spTree>
    <p:extLst>
      <p:ext uri="{BB962C8B-B14F-4D97-AF65-F5344CB8AC3E}">
        <p14:creationId xmlns:p14="http://schemas.microsoft.com/office/powerpoint/2010/main" val="4447170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668</TotalTime>
  <Words>327</Words>
  <Application>Microsoft Office PowerPoint</Application>
  <PresentationFormat>Widescreen</PresentationFormat>
  <Paragraphs>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</vt:lpstr>
      <vt:lpstr>Wingdings 3</vt:lpstr>
      <vt:lpstr>Facet</vt:lpstr>
      <vt:lpstr>FOOD ORDER PROJECT</vt:lpstr>
      <vt:lpstr>                                        </vt:lpstr>
      <vt:lpstr>. INTRODUCTION</vt:lpstr>
      <vt:lpstr>PROPOSED SYSTEM</vt:lpstr>
      <vt:lpstr>SOFTWARE REQUIREMENTS</vt:lpstr>
      <vt:lpstr>ARCHITECTURE</vt:lpstr>
      <vt:lpstr>HARDWARE REQUIREMENTS</vt:lpstr>
      <vt:lpstr>SCREENSHOT SPRINGBOOT SOFTWARE</vt:lpstr>
      <vt:lpstr>SCREENSHOT OF MYSQL SOFTWARE</vt:lpstr>
      <vt:lpstr>SCREENSHOT OF ANGULAR SOFTWARE</vt:lpstr>
      <vt:lpstr> FOOD ORDER APPLICATION OUTPUT</vt:lpstr>
      <vt:lpstr>LOGIN AND SECURITY</vt:lpstr>
      <vt:lpstr>ADVANTAGES</vt:lpstr>
      <vt:lpstr>DISADVANTAGES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 PROJECT</dc:title>
  <dc:creator>GOODLUCK</dc:creator>
  <cp:lastModifiedBy>GOODLUCK</cp:lastModifiedBy>
  <cp:revision>48</cp:revision>
  <dcterms:created xsi:type="dcterms:W3CDTF">2023-01-24T04:44:14Z</dcterms:created>
  <dcterms:modified xsi:type="dcterms:W3CDTF">2023-01-24T19:15:09Z</dcterms:modified>
</cp:coreProperties>
</file>